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>
        <p:scale>
          <a:sx n="57" d="100"/>
          <a:sy n="57" d="100"/>
        </p:scale>
        <p:origin x="-102" y="-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4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0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0395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6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8243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62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510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9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2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88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1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41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17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06C18-5A3E-46BB-A7BD-B25D3E1CC2E9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7E8B01-003C-40A1-AEDB-1C8E04E9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6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WSU Plan for </a:t>
            </a:r>
            <a:br>
              <a:rPr lang="en-US" dirty="0" smtClean="0"/>
            </a:br>
            <a:r>
              <a:rPr lang="en-US" dirty="0" smtClean="0"/>
              <a:t>Engaging the Campus to End Bullying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1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 create a supportive campus climate in which bullying is uncommon, not tolerated and quickly addressed.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2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Two campuses</a:t>
            </a:r>
          </a:p>
          <a:p>
            <a:r>
              <a:rPr lang="en-US" sz="2800" dirty="0"/>
              <a:t>W</a:t>
            </a:r>
            <a:r>
              <a:rPr lang="en-US" sz="2800" dirty="0" smtClean="0"/>
              <a:t>orking </a:t>
            </a:r>
            <a:r>
              <a:rPr lang="en-US" sz="2800" dirty="0"/>
              <a:t>to diversify our student body and faculty </a:t>
            </a:r>
          </a:p>
        </p:txBody>
      </p:sp>
    </p:spTree>
    <p:extLst>
      <p:ext uri="{BB962C8B-B14F-4D97-AF65-F5344CB8AC3E}">
        <p14:creationId xmlns:p14="http://schemas.microsoft.com/office/powerpoint/2010/main" val="133373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13314"/>
            <a:ext cx="8596668" cy="1320800"/>
          </a:xfrm>
        </p:spPr>
        <p:txBody>
          <a:bodyPr/>
          <a:lstStyle/>
          <a:p>
            <a:r>
              <a:rPr lang="en-US" dirty="0"/>
              <a:t>Plan: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054" y="1678330"/>
            <a:ext cx="9523306" cy="4589361"/>
          </a:xfrm>
        </p:spPr>
        <p:txBody>
          <a:bodyPr>
            <a:noAutofit/>
          </a:bodyPr>
          <a:lstStyle/>
          <a:p>
            <a:r>
              <a:rPr lang="en-US" sz="2800" dirty="0"/>
              <a:t>All-University Task Force on Bullying on Campus </a:t>
            </a:r>
            <a:endParaRPr lang="en-US" sz="2600" dirty="0"/>
          </a:p>
          <a:p>
            <a:pPr lvl="1"/>
            <a:r>
              <a:rPr lang="en-US" sz="2000" dirty="0"/>
              <a:t>Develop bullying definition in some kind of policy/resolution document </a:t>
            </a:r>
          </a:p>
          <a:p>
            <a:pPr lvl="1"/>
            <a:r>
              <a:rPr lang="en-US" sz="2000" dirty="0"/>
              <a:t>Expense of bullying vs. addressing</a:t>
            </a:r>
          </a:p>
          <a:p>
            <a:pPr lvl="1"/>
            <a:r>
              <a:rPr lang="en-US" sz="2000" dirty="0"/>
              <a:t>Development of </a:t>
            </a:r>
            <a:r>
              <a:rPr lang="en-US" sz="2000" dirty="0" smtClean="0"/>
              <a:t>code/policy/statement document</a:t>
            </a:r>
            <a:endParaRPr lang="en-US" sz="2000" dirty="0"/>
          </a:p>
          <a:p>
            <a:r>
              <a:rPr lang="en-US" sz="2800" dirty="0"/>
              <a:t>Pursue training for faculty </a:t>
            </a:r>
            <a:endParaRPr lang="en-US" sz="2800" dirty="0" smtClean="0"/>
          </a:p>
          <a:p>
            <a:pPr lvl="1"/>
            <a:r>
              <a:rPr lang="en-US" sz="2600" dirty="0" smtClean="0"/>
              <a:t>New faculty, chairs, all-faculty</a:t>
            </a:r>
          </a:p>
          <a:p>
            <a:pPr lvl="2"/>
            <a:r>
              <a:rPr lang="en-US" sz="2400" dirty="0" smtClean="0"/>
              <a:t>regarding </a:t>
            </a:r>
            <a:r>
              <a:rPr lang="en-US" sz="2400" dirty="0"/>
              <a:t>recognizing </a:t>
            </a:r>
            <a:r>
              <a:rPr lang="en-US" sz="2400" dirty="0" smtClean="0"/>
              <a:t>bullying, bystander </a:t>
            </a:r>
            <a:r>
              <a:rPr lang="en-US" sz="2400" dirty="0"/>
              <a:t>issues, intervention </a:t>
            </a:r>
            <a:r>
              <a:rPr lang="en-US" sz="2400" dirty="0" smtClean="0"/>
              <a:t>skills, mediation </a:t>
            </a:r>
            <a:r>
              <a:rPr lang="en-US" sz="2400" dirty="0"/>
              <a:t>skills, leadership skills</a:t>
            </a:r>
            <a:r>
              <a:rPr lang="en-US" sz="2400" dirty="0" smtClean="0"/>
              <a:t>, </a:t>
            </a:r>
          </a:p>
          <a:p>
            <a:r>
              <a:rPr lang="en-US" sz="2800" dirty="0"/>
              <a:t>Explore mental health service options for </a:t>
            </a:r>
            <a:r>
              <a:rPr lang="en-US" sz="2800" dirty="0" smtClean="0"/>
              <a:t>faculty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190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909" y="635322"/>
            <a:ext cx="8596668" cy="1320800"/>
          </a:xfrm>
        </p:spPr>
        <p:txBody>
          <a:bodyPr/>
          <a:lstStyle/>
          <a:p>
            <a:r>
              <a:rPr lang="en-US" dirty="0"/>
              <a:t>Plan: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054" y="1247456"/>
            <a:ext cx="9523306" cy="5471651"/>
          </a:xfrm>
        </p:spPr>
        <p:txBody>
          <a:bodyPr>
            <a:noAutofit/>
          </a:bodyPr>
          <a:lstStyle/>
          <a:p>
            <a:r>
              <a:rPr lang="en-US" sz="2800" dirty="0" smtClean="0"/>
              <a:t>Pursue multi-pronged support- including through CTF</a:t>
            </a:r>
          </a:p>
          <a:p>
            <a:pPr lvl="1"/>
            <a:r>
              <a:rPr lang="en-US" sz="2600" dirty="0"/>
              <a:t>WSU’s IFO board members will bring resolution from faculty to Board of Trustees to seek buy-in from </a:t>
            </a:r>
            <a:r>
              <a:rPr lang="en-US" sz="2600" dirty="0" smtClean="0"/>
              <a:t>trustees</a:t>
            </a:r>
          </a:p>
          <a:p>
            <a:pPr lvl="1"/>
            <a:r>
              <a:rPr lang="en-US" sz="2600" dirty="0" smtClean="0"/>
              <a:t>WSU Foundation- Advancement office</a:t>
            </a:r>
          </a:p>
          <a:p>
            <a:pPr lvl="1"/>
            <a:r>
              <a:rPr lang="en-US" sz="2600" dirty="0" smtClean="0"/>
              <a:t>Existing committee structures (Inclusion/Diversity, FA Faculty Development, Feminist Issues, others) will help us address intersectionality</a:t>
            </a:r>
            <a:endParaRPr lang="en-US" sz="2600" dirty="0"/>
          </a:p>
          <a:p>
            <a:r>
              <a:rPr lang="en-US" sz="2800" dirty="0"/>
              <a:t>Explore </a:t>
            </a:r>
            <a:r>
              <a:rPr lang="en-US" sz="2800" dirty="0" err="1"/>
              <a:t>Ombuds</a:t>
            </a:r>
            <a:r>
              <a:rPr lang="en-US" sz="2800" dirty="0"/>
              <a:t>-like </a:t>
            </a:r>
            <a:r>
              <a:rPr lang="en-US" sz="2800" dirty="0" smtClean="0"/>
              <a:t>person/people</a:t>
            </a:r>
          </a:p>
          <a:p>
            <a:pPr lvl="1"/>
            <a:r>
              <a:rPr lang="en-US" sz="2600" dirty="0" smtClean="0"/>
              <a:t>Options include- single person, committee of people, “volunteers with reassign time,” partnering with retiree center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078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5261"/>
            <a:ext cx="8596668" cy="4606101"/>
          </a:xfrm>
        </p:spPr>
        <p:txBody>
          <a:bodyPr>
            <a:noAutofit/>
          </a:bodyPr>
          <a:lstStyle/>
          <a:p>
            <a:r>
              <a:rPr lang="en-US" sz="2800" dirty="0"/>
              <a:t>4 year timeline for implementation to seeing </a:t>
            </a:r>
            <a:r>
              <a:rPr lang="en-US" sz="2800" dirty="0" smtClean="0"/>
              <a:t>impact</a:t>
            </a:r>
            <a:endParaRPr lang="en-US" sz="2800" dirty="0"/>
          </a:p>
          <a:p>
            <a:r>
              <a:rPr lang="en-US" sz="2800" dirty="0" smtClean="0"/>
              <a:t>Immediately:</a:t>
            </a:r>
          </a:p>
          <a:p>
            <a:pPr lvl="1"/>
            <a:r>
              <a:rPr lang="en-US" sz="2400" dirty="0" smtClean="0"/>
              <a:t>bring </a:t>
            </a:r>
            <a:r>
              <a:rPr lang="en-US" sz="2400" dirty="0"/>
              <a:t>to Meet and Confer, seek administrative </a:t>
            </a:r>
            <a:r>
              <a:rPr lang="en-US" sz="2400" dirty="0" smtClean="0"/>
              <a:t>buy-in</a:t>
            </a:r>
          </a:p>
          <a:p>
            <a:pPr lvl="1"/>
            <a:r>
              <a:rPr lang="en-US" sz="2400" dirty="0" smtClean="0"/>
              <a:t>pursue </a:t>
            </a:r>
            <a:r>
              <a:rPr lang="en-US" sz="2400" dirty="0"/>
              <a:t>inclusion into the Charting the Future initiatives</a:t>
            </a:r>
          </a:p>
          <a:p>
            <a:r>
              <a:rPr lang="en-US" sz="2800" dirty="0" smtClean="0"/>
              <a:t>By End of Academic Year</a:t>
            </a:r>
          </a:p>
          <a:p>
            <a:pPr lvl="1"/>
            <a:r>
              <a:rPr lang="en-US" sz="2400" dirty="0" smtClean="0"/>
              <a:t>Task </a:t>
            </a:r>
            <a:r>
              <a:rPr lang="en-US" sz="2400" dirty="0"/>
              <a:t>Force will have submitted definition of </a:t>
            </a:r>
            <a:r>
              <a:rPr lang="en-US" sz="2400" dirty="0" smtClean="0"/>
              <a:t>bullying</a:t>
            </a:r>
          </a:p>
          <a:p>
            <a:r>
              <a:rPr lang="en-US" sz="2800" dirty="0" smtClean="0"/>
              <a:t>Within Two Year</a:t>
            </a:r>
            <a:endParaRPr lang="en-US" sz="2800" dirty="0"/>
          </a:p>
          <a:p>
            <a:pPr lvl="1"/>
            <a:r>
              <a:rPr lang="en-US" sz="2400" dirty="0"/>
              <a:t>Look at an all-campus climate survey within two years</a:t>
            </a:r>
          </a:p>
          <a:p>
            <a:pPr lvl="1"/>
            <a:r>
              <a:rPr lang="en-US" sz="2400" dirty="0"/>
              <a:t>Pursue faculty training within two </a:t>
            </a:r>
            <a:r>
              <a:rPr lang="en-US" sz="2400" dirty="0" smtClean="0"/>
              <a:t>years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564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Existing Climate Survey provides baseline</a:t>
            </a:r>
          </a:p>
          <a:p>
            <a:r>
              <a:rPr lang="en-US" sz="3200" dirty="0" smtClean="0"/>
              <a:t>Follow-up surveys at two years will gauge effectiveness and guide further steps</a:t>
            </a:r>
          </a:p>
        </p:txBody>
      </p:sp>
    </p:spTree>
    <p:extLst>
      <p:ext uri="{BB962C8B-B14F-4D97-AF65-F5344CB8AC3E}">
        <p14:creationId xmlns:p14="http://schemas.microsoft.com/office/powerpoint/2010/main" val="8218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</TotalTime>
  <Words>245</Words>
  <Application>Microsoft Office PowerPoint</Application>
  <PresentationFormat>Custom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WSU Plan for  Engaging the Campus to End Bullying </vt:lpstr>
      <vt:lpstr>Objective</vt:lpstr>
      <vt:lpstr>Special issues:</vt:lpstr>
      <vt:lpstr>Plan:</vt:lpstr>
      <vt:lpstr>Plan:</vt:lpstr>
      <vt:lpstr>Timeline</vt:lpstr>
      <vt:lpstr>Follow-up</vt:lpstr>
    </vt:vector>
  </TitlesOfParts>
  <Company>Winona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WSU Plan for  Engaging the Campus to End Bullying</dc:title>
  <dc:creator>Chernega, Jennifer J</dc:creator>
  <cp:lastModifiedBy>Tiffany Nelson</cp:lastModifiedBy>
  <cp:revision>8</cp:revision>
  <dcterms:created xsi:type="dcterms:W3CDTF">2015-10-18T14:23:58Z</dcterms:created>
  <dcterms:modified xsi:type="dcterms:W3CDTF">2015-10-19T16:33:03Z</dcterms:modified>
</cp:coreProperties>
</file>