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877DA-1F4A-4614-B723-BF12AA7AB4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97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3E4B2-578B-4B10-84AB-A53067E77A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50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1C237-6E66-4ED5-9DBF-3BB6A02291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56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6428D7-2905-4649-B514-EB119AFF7E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0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7469C-5C6B-459E-A977-9CE85342AB4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70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7D408-270C-439A-95BA-B599FD2E70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23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1E37D-0056-4C91-8A91-E225C3AFB6F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0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0A614-8B6C-4BB0-B3B8-86B5732E1E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5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DC78E-E547-4069-A5B4-71C9F38115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60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2ED59-D5FF-4E32-A179-F68CF97E64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1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DF5C1-1DE5-437F-9413-6CEB0883B3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7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E9FC6-113A-4B1E-BFC5-F4537DCD2C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5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D3EA64-E4C5-486F-947D-5919F95086D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01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Industry-driven Basic Research Program in CME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Next Chapter Project -SIA Award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June 4, 2013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Matt Benson, Director of COMTEC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7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Next Chapter Project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Motivation and Purpose: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IAB recommendation to collaborate with industry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Work with industry on specific projects to tweak and enhance materials or processing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Become a repository of knowledge in the field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Method: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Applied for and obtained $30k grant from WSU (one year)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8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Project Goals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>
                <a:solidFill>
                  <a:srgbClr val="FFFF00"/>
                </a:solidFill>
              </a:rPr>
              <a:t>Develop a program for </a:t>
            </a:r>
            <a:r>
              <a:rPr lang="en-US" sz="2400" dirty="0" smtClean="0">
                <a:solidFill>
                  <a:srgbClr val="FFFF00"/>
                </a:solidFill>
              </a:rPr>
              <a:t>students </a:t>
            </a:r>
            <a:r>
              <a:rPr lang="en-US" sz="2400" dirty="0">
                <a:solidFill>
                  <a:srgbClr val="FFFF00"/>
                </a:solidFill>
              </a:rPr>
              <a:t>to work on basic research that has practical application to the composites industry in the region</a:t>
            </a:r>
          </a:p>
          <a:p>
            <a:pPr lvl="0"/>
            <a:r>
              <a:rPr lang="en-US" sz="2400" dirty="0">
                <a:solidFill>
                  <a:srgbClr val="FFFF00"/>
                </a:solidFill>
              </a:rPr>
              <a:t>Develop a procedure to gather and catalog pre-competitive research projects from the regional industry</a:t>
            </a:r>
          </a:p>
          <a:p>
            <a:pPr lvl="0"/>
            <a:r>
              <a:rPr lang="en-US" sz="2400" dirty="0">
                <a:solidFill>
                  <a:srgbClr val="FFFF00"/>
                </a:solidFill>
              </a:rPr>
              <a:t>Provide students with extensive research experience, lifelong learning skills and leadership skills</a:t>
            </a:r>
          </a:p>
          <a:p>
            <a:pPr lvl="0"/>
            <a:r>
              <a:rPr lang="en-US" sz="2400" dirty="0">
                <a:solidFill>
                  <a:srgbClr val="FFFF00"/>
                </a:solidFill>
              </a:rPr>
              <a:t>Develop mechanisms to sustain the program</a:t>
            </a:r>
          </a:p>
          <a:p>
            <a:pPr lvl="0"/>
            <a:r>
              <a:rPr lang="en-US" sz="2400" dirty="0">
                <a:solidFill>
                  <a:srgbClr val="FFFF00"/>
                </a:solidFill>
              </a:rPr>
              <a:t>Establish WSU as a regional center of knowledge in the science and technology of composite materials (long-term goal)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39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Project: Industry-driven Basic Research Program in CME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Work on pre-competitive research projects that can benefit the whole industry in the region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Results of the research will be shared with all the companies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Informed and invited all companies in the region to participate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Visited ten companies and collected about 22 projects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622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Major Project Areas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Recycling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Bio-composites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Short-term and long-term characterization of materials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8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Selected Projects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Recycling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Source Book for recycled thermoplastics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Improving thermoplastics with recycled thermoset composites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Bio-composites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Investigate standards and guidelines for bio-composites testing, processing &amp; properties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Bio-based polymers and fibers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Research potential materials such as stinging nettle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6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Selected Projects..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Material Characterization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Continuously reinforced thermoplastics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Mechanical and thermal properties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Optimization of constituents/properties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Development of test procedure for proper characterization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29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Potentials and Challenges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Direct interaction with local companies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Numerous projects to collaborate 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Benefits to both industry and students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Challenges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Equipment for thermoplastic processing (</a:t>
            </a:r>
            <a:r>
              <a:rPr lang="en-US" dirty="0" err="1" smtClean="0">
                <a:solidFill>
                  <a:srgbClr val="FFFF00"/>
                </a:solidFill>
              </a:rPr>
              <a:t>Brabender</a:t>
            </a:r>
            <a:r>
              <a:rPr lang="en-US" dirty="0" smtClean="0">
                <a:solidFill>
                  <a:srgbClr val="FFFF00"/>
                </a:solidFill>
              </a:rPr>
              <a:t> cost $30k - $45k)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Faculty time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Need more support from industry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67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Sustainability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WSU funding will end this summer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Applied to Southeast MN Initiative Fund (SMIF) grant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NSF Industry &amp; University Cooperative Research Center (IUCRC) Program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Requires </a:t>
            </a:r>
            <a:r>
              <a:rPr lang="en-US" dirty="0">
                <a:solidFill>
                  <a:srgbClr val="FFFF00"/>
                </a:solidFill>
              </a:rPr>
              <a:t>$400k </a:t>
            </a:r>
            <a:r>
              <a:rPr lang="en-US" dirty="0" smtClean="0">
                <a:solidFill>
                  <a:srgbClr val="FFFF00"/>
                </a:solidFill>
              </a:rPr>
              <a:t>membership fees and a minimum of 8 companies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Need ideas and support to continue 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07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353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Industry-driven Basic Research Program in CME</vt:lpstr>
      <vt:lpstr>Next Chapter Project</vt:lpstr>
      <vt:lpstr>Project Goals</vt:lpstr>
      <vt:lpstr>Project: Industry-driven Basic Research Program in CME</vt:lpstr>
      <vt:lpstr>Major Project Areas</vt:lpstr>
      <vt:lpstr>Selected Projects</vt:lpstr>
      <vt:lpstr>Selected Projects..</vt:lpstr>
      <vt:lpstr>Potentials and Challenges</vt:lpstr>
      <vt:lpstr>Sustainability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Chapter Project</dc:title>
  <dc:creator>setup</dc:creator>
  <cp:lastModifiedBy>setup</cp:lastModifiedBy>
  <cp:revision>2</cp:revision>
  <dcterms:created xsi:type="dcterms:W3CDTF">2013-06-04T13:57:30Z</dcterms:created>
  <dcterms:modified xsi:type="dcterms:W3CDTF">2013-06-18T12:56:22Z</dcterms:modified>
</cp:coreProperties>
</file>